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3" r:id="rId2"/>
    <p:sldId id="333" r:id="rId3"/>
    <p:sldId id="288" r:id="rId4"/>
    <p:sldId id="286" r:id="rId5"/>
    <p:sldId id="285" r:id="rId6"/>
    <p:sldId id="289" r:id="rId7"/>
    <p:sldId id="284" r:id="rId8"/>
    <p:sldId id="283" r:id="rId9"/>
    <p:sldId id="282" r:id="rId10"/>
    <p:sldId id="281" r:id="rId11"/>
    <p:sldId id="304" r:id="rId12"/>
    <p:sldId id="306" r:id="rId13"/>
    <p:sldId id="280" r:id="rId14"/>
    <p:sldId id="279" r:id="rId15"/>
    <p:sldId id="278" r:id="rId16"/>
    <p:sldId id="277" r:id="rId17"/>
    <p:sldId id="276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334" r:id="rId26"/>
    <p:sldId id="335" r:id="rId27"/>
    <p:sldId id="336" r:id="rId28"/>
    <p:sldId id="339" r:id="rId29"/>
    <p:sldId id="337" r:id="rId30"/>
    <p:sldId id="338" r:id="rId31"/>
    <p:sldId id="348" r:id="rId32"/>
    <p:sldId id="349" r:id="rId33"/>
    <p:sldId id="350" r:id="rId34"/>
    <p:sldId id="353" r:id="rId35"/>
    <p:sldId id="354" r:id="rId36"/>
    <p:sldId id="355" r:id="rId37"/>
    <p:sldId id="356" r:id="rId38"/>
    <p:sldId id="357" r:id="rId39"/>
    <p:sldId id="360" r:id="rId40"/>
    <p:sldId id="361" r:id="rId41"/>
    <p:sldId id="363" r:id="rId42"/>
    <p:sldId id="364" r:id="rId43"/>
    <p:sldId id="365" r:id="rId44"/>
    <p:sldId id="366" r:id="rId45"/>
    <p:sldId id="367" r:id="rId46"/>
    <p:sldId id="368" r:id="rId47"/>
    <p:sldId id="369" r:id="rId48"/>
    <p:sldId id="375" r:id="rId49"/>
    <p:sldId id="374" r:id="rId50"/>
    <p:sldId id="376" r:id="rId51"/>
    <p:sldId id="377" r:id="rId52"/>
    <p:sldId id="378" r:id="rId53"/>
    <p:sldId id="380" r:id="rId54"/>
    <p:sldId id="382" r:id="rId55"/>
    <p:sldId id="395" r:id="rId56"/>
    <p:sldId id="383" r:id="rId57"/>
    <p:sldId id="404" r:id="rId58"/>
    <p:sldId id="27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40" r:id="rId78"/>
    <p:sldId id="342" r:id="rId79"/>
    <p:sldId id="343" r:id="rId80"/>
    <p:sldId id="359" r:id="rId81"/>
    <p:sldId id="344" r:id="rId82"/>
    <p:sldId id="347" r:id="rId83"/>
    <p:sldId id="346" r:id="rId84"/>
    <p:sldId id="345" r:id="rId85"/>
    <p:sldId id="370" r:id="rId86"/>
    <p:sldId id="397" r:id="rId87"/>
    <p:sldId id="398" r:id="rId88"/>
    <p:sldId id="371" r:id="rId89"/>
    <p:sldId id="372" r:id="rId90"/>
    <p:sldId id="373" r:id="rId91"/>
    <p:sldId id="358" r:id="rId92"/>
    <p:sldId id="314" r:id="rId93"/>
    <p:sldId id="399" r:id="rId9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Ylop4X0YrfAPm9PZkZzLQg==" hashData="SF767O7EaRAX4KZ+OqD2ia+twn8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>
        <p:scale>
          <a:sx n="81" d="100"/>
          <a:sy n="81" d="100"/>
        </p:scale>
        <p:origin x="-25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dl.gsmu.by/login/index.php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4.xml"/><Relationship Id="rId3" Type="http://schemas.openxmlformats.org/officeDocument/2006/relationships/slide" Target="slide6.xml"/><Relationship Id="rId7" Type="http://schemas.openxmlformats.org/officeDocument/2006/relationships/slide" Target="slide5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6" Type="http://schemas.openxmlformats.org/officeDocument/2006/relationships/slide" Target="slide40.xml"/><Relationship Id="rId5" Type="http://schemas.openxmlformats.org/officeDocument/2006/relationships/slide" Target="slide31.xml"/><Relationship Id="rId4" Type="http://schemas.openxmlformats.org/officeDocument/2006/relationships/slide" Target="slide11.xml"/><Relationship Id="rId9" Type="http://schemas.openxmlformats.org/officeDocument/2006/relationships/slide" Target="slide8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838200" y="1691005"/>
            <a:ext cx="11163300" cy="603885"/>
          </a:xfrm>
        </p:spPr>
        <p:txBody>
          <a:bodyPr/>
          <a:lstStyle/>
          <a:p>
            <a:r>
              <a:rPr lang="ru-RU" altLang="en-US">
                <a:hlinkClick r:id="rId2"/>
              </a:rPr>
              <a:t>http://dl.gsmu.by/login/index.php</a:t>
            </a:r>
            <a:endParaRPr lang="ru-RU" altLang="en-US"/>
          </a:p>
        </p:txBody>
      </p:sp>
      <p:pic>
        <p:nvPicPr>
          <p:cNvPr id="6" name="Замещающее содержимое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b="19238"/>
          <a:stretch>
            <a:fillRect/>
          </a:stretch>
        </p:blipFill>
        <p:spPr>
          <a:xfrm>
            <a:off x="1206500" y="2294890"/>
            <a:ext cx="9779000" cy="4318635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ru-RU" altLang="en-US"/>
              <a:t>Окно входа в дистанционное обучение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600" y="158750"/>
            <a:ext cx="11405870" cy="6017895"/>
          </a:xfrm>
          <a:prstGeom prst="rect">
            <a:avLst/>
          </a:prstGeom>
        </p:spPr>
      </p:pic>
      <p:sp>
        <p:nvSpPr>
          <p:cNvPr id="9" name="Стрелка влево 8"/>
          <p:cNvSpPr/>
          <p:nvPr/>
        </p:nvSpPr>
        <p:spPr>
          <a:xfrm>
            <a:off x="1740535" y="2853055"/>
            <a:ext cx="1570990" cy="21145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161925" y="6296025"/>
            <a:ext cx="4848225" cy="323850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>
                <a:hlinkClick r:id="rId3" action="ppaction://hlinksldjump"/>
              </a:rPr>
              <a:t>Вернуться к содержанию</a:t>
            </a:r>
            <a:endParaRPr lang="ru-RU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225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>
                <a:sym typeface="+mn-ea"/>
              </a:rPr>
              <a:t>Создание каталогов и добавление файлов для курса</a:t>
            </a:r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1000" y="1412875"/>
            <a:ext cx="11229340" cy="61404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600" y="158750"/>
            <a:ext cx="11405870" cy="6236970"/>
          </a:xfrm>
          <a:prstGeom prst="rect">
            <a:avLst/>
          </a:prstGeom>
        </p:spPr>
      </p:pic>
      <p:sp>
        <p:nvSpPr>
          <p:cNvPr id="6" name="Замещающее 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Стрелка влево 8"/>
          <p:cNvSpPr/>
          <p:nvPr/>
        </p:nvSpPr>
        <p:spPr>
          <a:xfrm rot="10800000">
            <a:off x="7131685" y="1300480"/>
            <a:ext cx="1570990" cy="21145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4000" y="184150"/>
            <a:ext cx="11428730" cy="6249670"/>
          </a:xfrm>
          <a:prstGeom prst="rect">
            <a:avLst/>
          </a:prstGeom>
        </p:spPr>
      </p:pic>
      <p:sp>
        <p:nvSpPr>
          <p:cNvPr id="9" name="Стрелка влево 8"/>
          <p:cNvSpPr/>
          <p:nvPr/>
        </p:nvSpPr>
        <p:spPr>
          <a:xfrm rot="10800000">
            <a:off x="6903085" y="1310005"/>
            <a:ext cx="1570990" cy="21145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7825" y="171450"/>
            <a:ext cx="11312525" cy="6186170"/>
          </a:xfrm>
          <a:prstGeom prst="rect">
            <a:avLst/>
          </a:prstGeom>
        </p:spPr>
      </p:pic>
      <p:sp>
        <p:nvSpPr>
          <p:cNvPr id="9" name="Стрелка влево 8"/>
          <p:cNvSpPr/>
          <p:nvPr/>
        </p:nvSpPr>
        <p:spPr>
          <a:xfrm>
            <a:off x="2321560" y="2862580"/>
            <a:ext cx="4285615" cy="439420"/>
          </a:xfrm>
          <a:prstGeom prst="leftArrow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en-US">
                <a:solidFill>
                  <a:schemeClr val="tx1"/>
                </a:solidFill>
              </a:rPr>
              <a:t>Нажать на пиктограмму «карандаш»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5900" y="88900"/>
            <a:ext cx="11428730" cy="6249670"/>
          </a:xfrm>
          <a:prstGeom prst="rect">
            <a:avLst/>
          </a:prstGeom>
        </p:spPr>
      </p:pic>
      <p:sp>
        <p:nvSpPr>
          <p:cNvPr id="9" name="Стрелка влево 8"/>
          <p:cNvSpPr/>
          <p:nvPr/>
        </p:nvSpPr>
        <p:spPr>
          <a:xfrm>
            <a:off x="2654935" y="3624580"/>
            <a:ext cx="4742180" cy="477520"/>
          </a:xfrm>
          <a:prstGeom prst="leftArrow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en-US">
                <a:solidFill>
                  <a:schemeClr val="tx1"/>
                </a:solidFill>
              </a:rPr>
              <a:t>Ввести название каталога и нажать «</a:t>
            </a:r>
            <a:r>
              <a:rPr lang="en-US" altLang="en-US">
                <a:solidFill>
                  <a:schemeClr val="tx1"/>
                </a:solidFill>
              </a:rPr>
              <a:t>Enter</a:t>
            </a:r>
            <a:r>
              <a:rPr lang="ru-RU" altLang="en-US">
                <a:solidFill>
                  <a:schemeClr val="tx1"/>
                </a:solidFill>
              </a:rPr>
              <a:t>»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5100" y="184150"/>
            <a:ext cx="11474450" cy="627443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075" y="165100"/>
            <a:ext cx="11381105" cy="6223635"/>
          </a:xfrm>
          <a:prstGeom prst="rect">
            <a:avLst/>
          </a:prstGeom>
        </p:spPr>
      </p:pic>
      <p:sp>
        <p:nvSpPr>
          <p:cNvPr id="9" name="Стрелка влево 8"/>
          <p:cNvSpPr/>
          <p:nvPr/>
        </p:nvSpPr>
        <p:spPr>
          <a:xfrm flipH="1">
            <a:off x="1795780" y="3376930"/>
            <a:ext cx="5020945" cy="382270"/>
          </a:xfrm>
          <a:prstGeom prst="leftArrow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en-US">
                <a:solidFill>
                  <a:schemeClr val="tx1"/>
                </a:solidFill>
              </a:rPr>
              <a:t>Добавление подкаталогов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500" y="69850"/>
            <a:ext cx="11590655" cy="6337935"/>
          </a:xfrm>
          <a:prstGeom prst="rect">
            <a:avLst/>
          </a:prstGeom>
        </p:spPr>
      </p:pic>
      <p:sp>
        <p:nvSpPr>
          <p:cNvPr id="9" name="Стрелка влево 8"/>
          <p:cNvSpPr/>
          <p:nvPr/>
        </p:nvSpPr>
        <p:spPr>
          <a:xfrm>
            <a:off x="1607185" y="4624705"/>
            <a:ext cx="1570990" cy="21145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6" name="Стрелка влево 5"/>
          <p:cNvSpPr/>
          <p:nvPr/>
        </p:nvSpPr>
        <p:spPr>
          <a:xfrm rot="10800000">
            <a:off x="3493135" y="5748655"/>
            <a:ext cx="1570990" cy="21145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400" y="133350"/>
            <a:ext cx="11474450" cy="6274435"/>
          </a:xfrm>
          <a:prstGeom prst="rect">
            <a:avLst/>
          </a:prstGeom>
        </p:spPr>
      </p:pic>
      <p:sp>
        <p:nvSpPr>
          <p:cNvPr id="6" name="Стрелка влево 5"/>
          <p:cNvSpPr/>
          <p:nvPr/>
        </p:nvSpPr>
        <p:spPr>
          <a:xfrm>
            <a:off x="4168775" y="2091055"/>
            <a:ext cx="4294505" cy="382270"/>
          </a:xfrm>
          <a:prstGeom prst="leftArrow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en-US">
                <a:solidFill>
                  <a:schemeClr val="tx1"/>
                </a:solidFill>
              </a:rPr>
              <a:t>Название подкаталога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/>
              <a:t>Содержание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105900" cy="4351655"/>
          </a:xfrm>
        </p:spPr>
        <p:txBody>
          <a:bodyPr/>
          <a:lstStyle/>
          <a:p>
            <a:r>
              <a:rPr lang="ru-RU" altLang="en-US">
                <a:hlinkClick r:id="rId2" action="ppaction://hlinksldjump"/>
              </a:rPr>
              <a:t>Вход в дистанционное обучение</a:t>
            </a:r>
            <a:endParaRPr lang="ru-RU" altLang="en-US">
              <a:hlinkClick r:id="rId3" action="ppaction://hlinksldjump"/>
            </a:endParaRPr>
          </a:p>
          <a:p>
            <a:r>
              <a:rPr lang="ru-RU" altLang="en-US">
                <a:hlinkClick r:id="rId3" action="ppaction://hlinksldjump"/>
              </a:rPr>
              <a:t>Создание курса</a:t>
            </a:r>
          </a:p>
          <a:p>
            <a:r>
              <a:rPr lang="ru-RU" altLang="ru-RU">
                <a:sym typeface="+mn-ea"/>
                <a:hlinkClick r:id="rId4" action="ppaction://hlinksldjump"/>
              </a:rPr>
              <a:t>Создание каталогов и добавление файлов для курса</a:t>
            </a:r>
          </a:p>
          <a:p>
            <a:r>
              <a:rPr lang="ru-RU" altLang="ru-RU">
                <a:sym typeface="+mn-ea"/>
                <a:hlinkClick r:id="rId5" action="ppaction://hlinksldjump"/>
              </a:rPr>
              <a:t>Загрузка вопросов для тестового контроля</a:t>
            </a:r>
            <a:endParaRPr lang="ru-RU" altLang="ru-RU"/>
          </a:p>
          <a:p>
            <a:r>
              <a:rPr lang="ru-RU" altLang="en-US">
                <a:sym typeface="+mn-ea"/>
                <a:hlinkClick r:id="rId6" action="ppaction://hlinksldjump"/>
              </a:rPr>
              <a:t>Создание теста</a:t>
            </a:r>
            <a:endParaRPr lang="ru-RU" altLang="ru-RU">
              <a:sym typeface="+mn-ea"/>
              <a:hlinkClick r:id="rId4" action="ppaction://hlinksldjump"/>
            </a:endParaRPr>
          </a:p>
          <a:p>
            <a:r>
              <a:rPr lang="ru-RU" altLang="en-US">
                <a:sym typeface="+mn-ea"/>
                <a:hlinkClick r:id="rId7" action="ppaction://hlinksldjump"/>
              </a:rPr>
              <a:t>Запись группы на курс</a:t>
            </a:r>
          </a:p>
          <a:p>
            <a:r>
              <a:rPr lang="ru-RU" altLang="en-US">
                <a:sym typeface="+mn-ea"/>
                <a:hlinkClick r:id="rId8" action="ppaction://hlinksldjump"/>
              </a:rPr>
              <a:t>Просмотр и экспортирование результатов тестов</a:t>
            </a:r>
            <a:endParaRPr lang="ru-RU" altLang="en-US">
              <a:sym typeface="+mn-ea"/>
            </a:endParaRPr>
          </a:p>
          <a:p>
            <a:r>
              <a:rPr lang="ru-RU" altLang="en-US">
                <a:sym typeface="+mn-ea"/>
                <a:hlinkClick r:id="rId9" action="ppaction://hlinksldjump"/>
              </a:rPr>
              <a:t>Ограничение для определенных пользователей</a:t>
            </a:r>
            <a:endParaRPr lang="ru-RU" altLang="en-US">
              <a:sym typeface="+mn-ea"/>
              <a:hlinkClick r:id="rId7" action="ppaction://hlinksldjump"/>
            </a:endParaRPr>
          </a:p>
          <a:p>
            <a:endParaRPr lang="ru-RU" altLang="en-US"/>
          </a:p>
          <a:p>
            <a:endParaRPr lang="ru-RU" altLang="ru-RU">
              <a:sym typeface="+mn-ea"/>
              <a:hlinkClick r:id="rId4" action="ppaction://hlinksldjump"/>
            </a:endParaRPr>
          </a:p>
          <a:p>
            <a:endParaRPr lang="ru-RU" altLang="en-US"/>
          </a:p>
          <a:p>
            <a:endParaRPr lang="ru-RU" altLang="en-US">
              <a:hlinkClick r:id="rId3" action="ppaction://hlinksldjump"/>
            </a:endParaRPr>
          </a:p>
          <a:p>
            <a:endParaRPr lang="en-US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1300" y="98425"/>
            <a:ext cx="11450955" cy="6261735"/>
          </a:xfrm>
          <a:prstGeom prst="rect">
            <a:avLst/>
          </a:prstGeom>
        </p:spPr>
      </p:pic>
      <p:sp>
        <p:nvSpPr>
          <p:cNvPr id="9" name="Стрелка влево 8"/>
          <p:cNvSpPr/>
          <p:nvPr/>
        </p:nvSpPr>
        <p:spPr>
          <a:xfrm>
            <a:off x="2197735" y="3519805"/>
            <a:ext cx="5695315" cy="382270"/>
          </a:xfrm>
          <a:prstGeom prst="leftArrow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en-US">
                <a:solidFill>
                  <a:schemeClr val="tx1"/>
                </a:solidFill>
              </a:rPr>
              <a:t>Добавление файлов(</a:t>
            </a:r>
            <a:r>
              <a:rPr lang="en-US" altLang="ru-RU">
                <a:solidFill>
                  <a:schemeClr val="tx1"/>
                </a:solidFill>
              </a:rPr>
              <a:t>pdf, doc, docx </a:t>
            </a:r>
            <a:r>
              <a:rPr lang="ru-RU" altLang="en-US">
                <a:solidFill>
                  <a:schemeClr val="tx1"/>
                </a:solidFill>
              </a:rPr>
              <a:t>и др.)</a:t>
            </a:r>
          </a:p>
        </p:txBody>
      </p:sp>
      <p:pic>
        <p:nvPicPr>
          <p:cNvPr id="6" name="Замещающее содержимое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55946" t="52440" r="25738" b="34370"/>
          <a:stretch>
            <a:fillRect/>
          </a:stretch>
        </p:blipFill>
        <p:spPr>
          <a:xfrm>
            <a:off x="7909560" y="4154805"/>
            <a:ext cx="3444240" cy="1356360"/>
          </a:xfrm>
          <a:prstGeom prst="rect">
            <a:avLst/>
          </a:prstGeom>
        </p:spPr>
      </p:pic>
      <p:cxnSp>
        <p:nvCxnSpPr>
          <p:cNvPr id="7" name="Прямое соединение 6"/>
          <p:cNvCxnSpPr/>
          <p:nvPr/>
        </p:nvCxnSpPr>
        <p:spPr>
          <a:xfrm flipV="1">
            <a:off x="8324850" y="4486275"/>
            <a:ext cx="2847975" cy="9525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300" y="69850"/>
            <a:ext cx="11450955" cy="6261735"/>
          </a:xfrm>
          <a:prstGeom prst="rect">
            <a:avLst/>
          </a:prstGeom>
        </p:spPr>
      </p:pic>
      <p:sp>
        <p:nvSpPr>
          <p:cNvPr id="9" name="Стрелка влево 8"/>
          <p:cNvSpPr/>
          <p:nvPr/>
        </p:nvSpPr>
        <p:spPr>
          <a:xfrm>
            <a:off x="6511925" y="2500630"/>
            <a:ext cx="1447800" cy="10668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7475" y="69850"/>
            <a:ext cx="11543665" cy="6312535"/>
          </a:xfrm>
          <a:prstGeom prst="rect">
            <a:avLst/>
          </a:prstGeom>
        </p:spPr>
      </p:pic>
      <p:sp>
        <p:nvSpPr>
          <p:cNvPr id="9" name="Стрелка влево 8"/>
          <p:cNvSpPr/>
          <p:nvPr/>
        </p:nvSpPr>
        <p:spPr>
          <a:xfrm>
            <a:off x="6970395" y="3957955"/>
            <a:ext cx="1818005" cy="21145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cxnSp>
        <p:nvCxnSpPr>
          <p:cNvPr id="6" name="Прямое соединение 5"/>
          <p:cNvCxnSpPr/>
          <p:nvPr/>
        </p:nvCxnSpPr>
        <p:spPr>
          <a:xfrm flipV="1">
            <a:off x="5962650" y="2600325"/>
            <a:ext cx="1228725" cy="952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5900" y="60325"/>
            <a:ext cx="11428730" cy="6249670"/>
          </a:xfrm>
          <a:prstGeom prst="rect">
            <a:avLst/>
          </a:prstGeom>
        </p:spPr>
      </p:pic>
      <p:sp>
        <p:nvSpPr>
          <p:cNvPr id="6" name="Стрелка влево 5"/>
          <p:cNvSpPr/>
          <p:nvPr/>
        </p:nvSpPr>
        <p:spPr>
          <a:xfrm flipH="1">
            <a:off x="682625" y="4958080"/>
            <a:ext cx="1200150" cy="21145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cxnSp>
        <p:nvCxnSpPr>
          <p:cNvPr id="7" name="Прямое соединение 6"/>
          <p:cNvCxnSpPr/>
          <p:nvPr/>
        </p:nvCxnSpPr>
        <p:spPr>
          <a:xfrm flipV="1">
            <a:off x="1714500" y="1816100"/>
            <a:ext cx="1228725" cy="952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4000" y="171450"/>
            <a:ext cx="11358245" cy="621093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3825" y="155575"/>
            <a:ext cx="11434445" cy="625284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1925" y="117475"/>
            <a:ext cx="11522075" cy="6300470"/>
          </a:xfrm>
          <a:prstGeom prst="rect">
            <a:avLst/>
          </a:prstGeom>
        </p:spPr>
      </p:pic>
      <p:sp>
        <p:nvSpPr>
          <p:cNvPr id="9" name="Стрелка влево 8"/>
          <p:cNvSpPr/>
          <p:nvPr/>
        </p:nvSpPr>
        <p:spPr>
          <a:xfrm flipH="1">
            <a:off x="4978400" y="1976755"/>
            <a:ext cx="4029075" cy="382270"/>
          </a:xfrm>
          <a:prstGeom prst="leftArrow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en-US">
                <a:solidFill>
                  <a:schemeClr val="tx1"/>
                </a:solidFill>
              </a:rPr>
              <a:t>Добавление дополнительных файлов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75" y="117475"/>
            <a:ext cx="11504295" cy="6290945"/>
          </a:xfrm>
          <a:prstGeom prst="rect">
            <a:avLst/>
          </a:prstGeom>
        </p:spPr>
      </p:pic>
      <p:sp>
        <p:nvSpPr>
          <p:cNvPr id="9" name="Стрелка влево 8"/>
          <p:cNvSpPr/>
          <p:nvPr/>
        </p:nvSpPr>
        <p:spPr>
          <a:xfrm>
            <a:off x="2102485" y="2405380"/>
            <a:ext cx="1219200" cy="26797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300" y="69850"/>
            <a:ext cx="11450955" cy="6261735"/>
          </a:xfrm>
          <a:prstGeom prst="rect">
            <a:avLst/>
          </a:prstGeom>
        </p:spPr>
      </p:pic>
      <p:sp>
        <p:nvSpPr>
          <p:cNvPr id="9" name="Стрелка влево 8"/>
          <p:cNvSpPr/>
          <p:nvPr/>
        </p:nvSpPr>
        <p:spPr>
          <a:xfrm>
            <a:off x="6511925" y="2500630"/>
            <a:ext cx="1447800" cy="10668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400" y="127000"/>
            <a:ext cx="11677650" cy="6385560"/>
          </a:xfrm>
          <a:prstGeom prst="rect">
            <a:avLst/>
          </a:prstGeom>
        </p:spPr>
      </p:pic>
      <p:sp>
        <p:nvSpPr>
          <p:cNvPr id="9" name="Стрелка влево 8"/>
          <p:cNvSpPr/>
          <p:nvPr/>
        </p:nvSpPr>
        <p:spPr>
          <a:xfrm flipH="1">
            <a:off x="4759960" y="4177030"/>
            <a:ext cx="1143000" cy="26797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838200" y="1329055"/>
            <a:ext cx="9953625" cy="580390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en-US"/>
              <a:t>(на примере кафедры общей и клинической фармакологии)</a:t>
            </a:r>
          </a:p>
        </p:txBody>
      </p:sp>
      <p:sp>
        <p:nvSpPr>
          <p:cNvPr id="7" name="Заголовок 6"/>
          <p:cNvSpPr/>
          <p:nvPr/>
        </p:nvSpPr>
        <p:spPr>
          <a:xfrm>
            <a:off x="838200" y="2889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en-US"/>
              <a:t>Вход в дистанционное обучение</a:t>
            </a:r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b="12056"/>
          <a:stretch>
            <a:fillRect/>
          </a:stretch>
        </p:blipFill>
        <p:spPr>
          <a:xfrm>
            <a:off x="600075" y="1909445"/>
            <a:ext cx="10096500" cy="4863465"/>
          </a:xfrm>
          <a:prstGeom prst="rect">
            <a:avLst/>
          </a:prstGeom>
        </p:spPr>
      </p:pic>
      <p:sp>
        <p:nvSpPr>
          <p:cNvPr id="9" name="Стрелка влево 8"/>
          <p:cNvSpPr/>
          <p:nvPr/>
        </p:nvSpPr>
        <p:spPr>
          <a:xfrm>
            <a:off x="5922010" y="4091305"/>
            <a:ext cx="1570990" cy="21145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Замещающее содержимое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0195" y="117475"/>
            <a:ext cx="11590655" cy="63379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cxnSp>
        <p:nvCxnSpPr>
          <p:cNvPr id="7" name="Прямое соединение 6"/>
          <p:cNvCxnSpPr/>
          <p:nvPr/>
        </p:nvCxnSpPr>
        <p:spPr>
          <a:xfrm flipV="1">
            <a:off x="1895475" y="2533650"/>
            <a:ext cx="1857375" cy="635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трелка влево 8"/>
          <p:cNvSpPr/>
          <p:nvPr/>
        </p:nvSpPr>
        <p:spPr>
          <a:xfrm flipH="1">
            <a:off x="838200" y="5643880"/>
            <a:ext cx="1143000" cy="26797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61925" y="6296025"/>
            <a:ext cx="4848225" cy="323850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>
                <a:hlinkClick r:id="rId3" action="ppaction://hlinksldjump"/>
              </a:rPr>
              <a:t>Вернуться к содержанию</a:t>
            </a:r>
            <a:endParaRPr lang="ru-RU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1300"/>
            <a:ext cx="10515600" cy="821690"/>
          </a:xfrm>
        </p:spPr>
        <p:txBody>
          <a:bodyPr/>
          <a:lstStyle/>
          <a:p>
            <a:r>
              <a:rPr lang="ru-RU" altLang="ru-RU"/>
              <a:t>Загрузка вопросов для тестового контроля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69875"/>
            <a:ext cx="11434445" cy="6252845"/>
          </a:xfrm>
          <a:prstGeom prst="rect">
            <a:avLst/>
          </a:prstGeom>
        </p:spPr>
      </p:pic>
      <p:sp>
        <p:nvSpPr>
          <p:cNvPr id="8" name="Стрелка влево 7"/>
          <p:cNvSpPr/>
          <p:nvPr/>
        </p:nvSpPr>
        <p:spPr>
          <a:xfrm flipH="1">
            <a:off x="7990840" y="4562475"/>
            <a:ext cx="1296035" cy="26797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1000" y="203200"/>
            <a:ext cx="11381105" cy="6223635"/>
          </a:xfrm>
          <a:prstGeom prst="rect">
            <a:avLst/>
          </a:prstGeom>
        </p:spPr>
      </p:pic>
      <p:sp>
        <p:nvSpPr>
          <p:cNvPr id="8" name="Стрелка влево 7"/>
          <p:cNvSpPr/>
          <p:nvPr/>
        </p:nvSpPr>
        <p:spPr>
          <a:xfrm flipH="1">
            <a:off x="7981315" y="5648325"/>
            <a:ext cx="1296035" cy="26797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0210" y="193040"/>
            <a:ext cx="11621135" cy="6355080"/>
          </a:xfrm>
          <a:prstGeom prst="rect">
            <a:avLst/>
          </a:prstGeom>
        </p:spPr>
      </p:pic>
      <p:sp>
        <p:nvSpPr>
          <p:cNvPr id="8" name="Стрелка влево 7"/>
          <p:cNvSpPr/>
          <p:nvPr/>
        </p:nvSpPr>
        <p:spPr>
          <a:xfrm flipH="1">
            <a:off x="885190" y="3914775"/>
            <a:ext cx="1296035" cy="26797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6" name="Стрелка влево 5"/>
          <p:cNvSpPr/>
          <p:nvPr/>
        </p:nvSpPr>
        <p:spPr>
          <a:xfrm flipH="1">
            <a:off x="838200" y="5295900"/>
            <a:ext cx="1296035" cy="267970"/>
          </a:xfrm>
          <a:prstGeom prst="leftArrow">
            <a:avLst/>
          </a:prstGeom>
          <a:solidFill>
            <a:srgbClr val="FF0000"/>
          </a:solidFill>
          <a:ln>
            <a:solidFill>
              <a:schemeClr val="accent6">
                <a:alpha val="57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165" y="174625"/>
            <a:ext cx="11297285" cy="6177915"/>
          </a:xfrm>
          <a:prstGeom prst="rect">
            <a:avLst/>
          </a:prstGeom>
        </p:spPr>
      </p:pic>
      <p:sp>
        <p:nvSpPr>
          <p:cNvPr id="8" name="Стрелка влево 7"/>
          <p:cNvSpPr/>
          <p:nvPr/>
        </p:nvSpPr>
        <p:spPr>
          <a:xfrm flipH="1">
            <a:off x="4199890" y="2581275"/>
            <a:ext cx="1296035" cy="26797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6" name="Стрелка влево 5"/>
          <p:cNvSpPr/>
          <p:nvPr/>
        </p:nvSpPr>
        <p:spPr>
          <a:xfrm flipH="1">
            <a:off x="4561840" y="4067175"/>
            <a:ext cx="1296035" cy="26797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27050" y="384175"/>
            <a:ext cx="11137265" cy="6090285"/>
          </a:xfrm>
          <a:prstGeom prst="rect">
            <a:avLst/>
          </a:prstGeom>
        </p:spPr>
      </p:pic>
      <p:cxnSp>
        <p:nvCxnSpPr>
          <p:cNvPr id="6" name="Прямое соединение 5"/>
          <p:cNvCxnSpPr/>
          <p:nvPr/>
        </p:nvCxnSpPr>
        <p:spPr>
          <a:xfrm>
            <a:off x="2143125" y="2743200"/>
            <a:ext cx="942975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ое соединение 6"/>
          <p:cNvCxnSpPr/>
          <p:nvPr/>
        </p:nvCxnSpPr>
        <p:spPr>
          <a:xfrm flipV="1">
            <a:off x="2076450" y="4238625"/>
            <a:ext cx="752475" cy="635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трелка влево 7"/>
          <p:cNvSpPr/>
          <p:nvPr/>
        </p:nvSpPr>
        <p:spPr>
          <a:xfrm flipH="1">
            <a:off x="838200" y="5114925"/>
            <a:ext cx="1296035" cy="26797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4825" y="622300"/>
            <a:ext cx="9972675" cy="5453380"/>
          </a:xfrm>
          <a:prstGeom prst="rect">
            <a:avLst/>
          </a:prstGeom>
        </p:spPr>
      </p:pic>
      <p:cxnSp>
        <p:nvCxnSpPr>
          <p:cNvPr id="6" name="Прямое соединение 5"/>
          <p:cNvCxnSpPr/>
          <p:nvPr/>
        </p:nvCxnSpPr>
        <p:spPr>
          <a:xfrm>
            <a:off x="504825" y="2638425"/>
            <a:ext cx="22860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2475" y="6177280"/>
            <a:ext cx="10515600" cy="516890"/>
          </a:xfrm>
        </p:spPr>
        <p:txBody>
          <a:bodyPr>
            <a:normAutofit fontScale="90000"/>
          </a:bodyPr>
          <a:lstStyle/>
          <a:p>
            <a:r>
              <a:rPr lang="ru-RU" altLang="en-US"/>
              <a:t>Опускаемся в конец страницы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0025" y="250825"/>
            <a:ext cx="11381105" cy="6223635"/>
          </a:xfrm>
          <a:prstGeom prst="rect">
            <a:avLst/>
          </a:prstGeom>
        </p:spPr>
      </p:pic>
      <p:sp>
        <p:nvSpPr>
          <p:cNvPr id="8" name="Стрелка влево 7"/>
          <p:cNvSpPr/>
          <p:nvPr/>
        </p:nvSpPr>
        <p:spPr>
          <a:xfrm flipH="1">
            <a:off x="2743200" y="5067300"/>
            <a:ext cx="1296035" cy="26797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7350" y="307340"/>
            <a:ext cx="11417300" cy="624332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/>
        </p:nvSpPr>
        <p:spPr>
          <a:xfrm>
            <a:off x="762000" y="188595"/>
            <a:ext cx="10515600" cy="51689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6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en-US"/>
              <a:t>Вопросы добавлены в банк вопросов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1925" y="6550660"/>
            <a:ext cx="4848225" cy="323850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>
                <a:hlinkClick r:id="rId3" action="ppaction://hlinksldjump"/>
              </a:rPr>
              <a:t>Вернуться к содержанию</a:t>
            </a:r>
            <a:endParaRPr lang="ru-RU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8900" y="107950"/>
            <a:ext cx="11567160" cy="6325235"/>
          </a:xfrm>
          <a:prstGeom prst="rect">
            <a:avLst/>
          </a:prstGeom>
        </p:spPr>
      </p:pic>
      <p:sp>
        <p:nvSpPr>
          <p:cNvPr id="9" name="Стрелка влево 8"/>
          <p:cNvSpPr/>
          <p:nvPr/>
        </p:nvSpPr>
        <p:spPr>
          <a:xfrm>
            <a:off x="3664585" y="2824480"/>
            <a:ext cx="1570990" cy="21145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/>
              <a:t>Создание теста</a:t>
            </a:r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b="11981"/>
          <a:stretch>
            <a:fillRect/>
          </a:stretch>
        </p:blipFill>
        <p:spPr>
          <a:xfrm>
            <a:off x="419100" y="1346200"/>
            <a:ext cx="11049000" cy="5318125"/>
          </a:xfrm>
          <a:prstGeom prst="rect">
            <a:avLst/>
          </a:prstGeom>
        </p:spPr>
      </p:pic>
      <p:sp>
        <p:nvSpPr>
          <p:cNvPr id="8" name="Стрелка влево 7"/>
          <p:cNvSpPr/>
          <p:nvPr/>
        </p:nvSpPr>
        <p:spPr>
          <a:xfrm flipH="1">
            <a:off x="7096125" y="2419350"/>
            <a:ext cx="1296035" cy="26797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0525" y="259080"/>
            <a:ext cx="11419840" cy="6244590"/>
          </a:xfrm>
          <a:prstGeom prst="rect">
            <a:avLst/>
          </a:prstGeom>
        </p:spPr>
      </p:pic>
      <p:sp>
        <p:nvSpPr>
          <p:cNvPr id="8" name="Стрелка влево 7"/>
          <p:cNvSpPr/>
          <p:nvPr/>
        </p:nvSpPr>
        <p:spPr>
          <a:xfrm flipH="1">
            <a:off x="5943600" y="6296025"/>
            <a:ext cx="1296035" cy="26797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8125" y="321310"/>
            <a:ext cx="11515090" cy="6296660"/>
          </a:xfrm>
          <a:prstGeom prst="rect">
            <a:avLst/>
          </a:prstGeom>
        </p:spPr>
      </p:pic>
      <p:sp>
        <p:nvSpPr>
          <p:cNvPr id="8" name="Стрелка влево 7"/>
          <p:cNvSpPr/>
          <p:nvPr/>
        </p:nvSpPr>
        <p:spPr>
          <a:xfrm>
            <a:off x="1658620" y="5753100"/>
            <a:ext cx="941705" cy="26797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50" y="364490"/>
            <a:ext cx="11540490" cy="6310630"/>
          </a:xfrm>
          <a:prstGeom prst="rect">
            <a:avLst/>
          </a:prstGeom>
        </p:spPr>
      </p:pic>
      <p:sp>
        <p:nvSpPr>
          <p:cNvPr id="8" name="Стрелка влево 7"/>
          <p:cNvSpPr/>
          <p:nvPr/>
        </p:nvSpPr>
        <p:spPr>
          <a:xfrm>
            <a:off x="1706245" y="3295015"/>
            <a:ext cx="1284605" cy="26797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6" name="Стрелка влево 5"/>
          <p:cNvSpPr/>
          <p:nvPr/>
        </p:nvSpPr>
        <p:spPr>
          <a:xfrm flipH="1" flipV="1">
            <a:off x="3962400" y="6325870"/>
            <a:ext cx="1296035" cy="25590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14325" y="241300"/>
            <a:ext cx="11539220" cy="6309995"/>
          </a:xfrm>
          <a:prstGeom prst="rect">
            <a:avLst/>
          </a:prstGeom>
        </p:spPr>
      </p:pic>
      <p:sp>
        <p:nvSpPr>
          <p:cNvPr id="8" name="Стрелка влево 7"/>
          <p:cNvSpPr/>
          <p:nvPr/>
        </p:nvSpPr>
        <p:spPr>
          <a:xfrm>
            <a:off x="5049520" y="1557655"/>
            <a:ext cx="1360805" cy="26797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3375" y="231775"/>
            <a:ext cx="11417300" cy="6243320"/>
          </a:xfrm>
          <a:prstGeom prst="rect">
            <a:avLst/>
          </a:prstGeom>
        </p:spPr>
      </p:pic>
      <p:cxnSp>
        <p:nvCxnSpPr>
          <p:cNvPr id="6" name="Прямое соединение 5"/>
          <p:cNvCxnSpPr/>
          <p:nvPr/>
        </p:nvCxnSpPr>
        <p:spPr>
          <a:xfrm flipV="1">
            <a:off x="1895475" y="1819275"/>
            <a:ext cx="3143250" cy="635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438150" y="1109345"/>
            <a:ext cx="704850" cy="476885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3400" y="498475"/>
            <a:ext cx="10981690" cy="6005195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657225" y="1691005"/>
            <a:ext cx="1181100" cy="448945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cxnSp>
        <p:nvCxnSpPr>
          <p:cNvPr id="6" name="Прямое соединение 5"/>
          <p:cNvCxnSpPr/>
          <p:nvPr/>
        </p:nvCxnSpPr>
        <p:spPr>
          <a:xfrm flipV="1">
            <a:off x="1555750" y="3422650"/>
            <a:ext cx="2530475" cy="127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трелка влево 6"/>
          <p:cNvSpPr/>
          <p:nvPr/>
        </p:nvSpPr>
        <p:spPr>
          <a:xfrm flipH="1">
            <a:off x="1476375" y="3167380"/>
            <a:ext cx="619760" cy="26797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8150" y="460375"/>
            <a:ext cx="11172825" cy="6109335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438150" y="2052955"/>
            <a:ext cx="972185" cy="38227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7" name="Стрелка влево 6"/>
          <p:cNvSpPr/>
          <p:nvPr/>
        </p:nvSpPr>
        <p:spPr>
          <a:xfrm>
            <a:off x="2933700" y="3043555"/>
            <a:ext cx="638175" cy="26797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9" name="Стрелка влево 8"/>
          <p:cNvSpPr/>
          <p:nvPr/>
        </p:nvSpPr>
        <p:spPr>
          <a:xfrm>
            <a:off x="3445510" y="2661285"/>
            <a:ext cx="6551930" cy="382270"/>
          </a:xfrm>
          <a:prstGeom prst="leftArrow">
            <a:avLst/>
          </a:prstGeom>
          <a:solidFill>
            <a:schemeClr val="bg1"/>
          </a:solidFill>
          <a:ln w="412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chemeClr val="tx1"/>
                </a:solidFill>
              </a:rPr>
              <a:t>можно оставить поле пустым или назначить проходной балл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0050" y="269875"/>
            <a:ext cx="11292840" cy="6175375"/>
          </a:xfrm>
          <a:prstGeom prst="rect">
            <a:avLst/>
          </a:prstGeom>
        </p:spPr>
      </p:pic>
      <p:sp>
        <p:nvSpPr>
          <p:cNvPr id="7" name="Стрелка влево 6"/>
          <p:cNvSpPr/>
          <p:nvPr/>
        </p:nvSpPr>
        <p:spPr>
          <a:xfrm>
            <a:off x="4705350" y="4348480"/>
            <a:ext cx="1266825" cy="28702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1000" y="299085"/>
            <a:ext cx="11381105" cy="6223635"/>
          </a:xfrm>
          <a:prstGeom prst="rect">
            <a:avLst/>
          </a:prstGeom>
        </p:spPr>
      </p:pic>
      <p:sp>
        <p:nvSpPr>
          <p:cNvPr id="7" name="Стрелка влево 6"/>
          <p:cNvSpPr/>
          <p:nvPr/>
        </p:nvSpPr>
        <p:spPr>
          <a:xfrm>
            <a:off x="5229225" y="3034030"/>
            <a:ext cx="1247140" cy="25844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500" y="119380"/>
            <a:ext cx="11617325" cy="63525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1925" y="6296025"/>
            <a:ext cx="4848225" cy="323850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>
                <a:hlinkClick r:id="rId3" action="ppaction://hlinksldjump"/>
              </a:rPr>
              <a:t>Вернуться к содержанию</a:t>
            </a:r>
            <a:endParaRPr lang="ru-RU" alt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9575" y="200660"/>
            <a:ext cx="11208385" cy="6129020"/>
          </a:xfrm>
          <a:prstGeom prst="rect">
            <a:avLst/>
          </a:prstGeom>
        </p:spPr>
      </p:pic>
      <p:sp>
        <p:nvSpPr>
          <p:cNvPr id="7" name="Стрелка влево 6"/>
          <p:cNvSpPr/>
          <p:nvPr/>
        </p:nvSpPr>
        <p:spPr>
          <a:xfrm flipH="1">
            <a:off x="6924675" y="3043555"/>
            <a:ext cx="1037590" cy="26797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7675" y="249555"/>
            <a:ext cx="11315700" cy="6187440"/>
          </a:xfrm>
          <a:prstGeom prst="rect">
            <a:avLst/>
          </a:prstGeom>
        </p:spPr>
      </p:pic>
      <p:sp>
        <p:nvSpPr>
          <p:cNvPr id="7" name="Стрелка влево 6"/>
          <p:cNvSpPr/>
          <p:nvPr/>
        </p:nvSpPr>
        <p:spPr>
          <a:xfrm flipH="1">
            <a:off x="6448425" y="2967355"/>
            <a:ext cx="1095375" cy="26797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9550" y="146050"/>
            <a:ext cx="11591925" cy="6338570"/>
          </a:xfrm>
          <a:prstGeom prst="rect">
            <a:avLst/>
          </a:prstGeom>
        </p:spPr>
      </p:pic>
      <p:sp>
        <p:nvSpPr>
          <p:cNvPr id="7" name="Стрелка влево 6"/>
          <p:cNvSpPr/>
          <p:nvPr/>
        </p:nvSpPr>
        <p:spPr>
          <a:xfrm>
            <a:off x="5381625" y="2062480"/>
            <a:ext cx="638175" cy="26797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7650" y="156210"/>
            <a:ext cx="11620500" cy="6354445"/>
          </a:xfrm>
          <a:prstGeom prst="rect">
            <a:avLst/>
          </a:prstGeom>
        </p:spPr>
      </p:pic>
      <p:sp>
        <p:nvSpPr>
          <p:cNvPr id="9" name="Стрелка влево 8"/>
          <p:cNvSpPr/>
          <p:nvPr/>
        </p:nvSpPr>
        <p:spPr>
          <a:xfrm>
            <a:off x="5398135" y="2005330"/>
            <a:ext cx="3619500" cy="382270"/>
          </a:xfrm>
          <a:prstGeom prst="leftArrow">
            <a:avLst/>
          </a:prstGeom>
          <a:solidFill>
            <a:schemeClr val="bg1"/>
          </a:solidFill>
          <a:ln w="412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chemeClr val="tx1"/>
                </a:solidFill>
              </a:rPr>
              <a:t>задать нужное кол-во вопросов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5300" y="365125"/>
            <a:ext cx="11000105" cy="6014720"/>
          </a:xfrm>
          <a:prstGeom prst="rect">
            <a:avLst/>
          </a:prstGeom>
        </p:spPr>
      </p:pic>
      <p:sp>
        <p:nvSpPr>
          <p:cNvPr id="7" name="Стрелка влево 6"/>
          <p:cNvSpPr/>
          <p:nvPr/>
        </p:nvSpPr>
        <p:spPr>
          <a:xfrm>
            <a:off x="8582025" y="2357755"/>
            <a:ext cx="1085850" cy="26797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14325" y="194945"/>
            <a:ext cx="11316335" cy="61874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119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altLang="en-US"/>
              <a:t>Тест готов к выполнению</a:t>
            </a:r>
          </a:p>
        </p:txBody>
      </p:sp>
      <p:sp>
        <p:nvSpPr>
          <p:cNvPr id="7" name="Стрелка влево 6"/>
          <p:cNvSpPr/>
          <p:nvPr/>
        </p:nvSpPr>
        <p:spPr>
          <a:xfrm rot="5400000">
            <a:off x="3228975" y="2052955"/>
            <a:ext cx="447675" cy="16319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1025" y="450850"/>
            <a:ext cx="10964545" cy="5995670"/>
          </a:xfrm>
          <a:prstGeom prst="rect">
            <a:avLst/>
          </a:prstGeom>
        </p:spPr>
      </p:pic>
      <p:sp>
        <p:nvSpPr>
          <p:cNvPr id="7" name="Стрелка влево 6"/>
          <p:cNvSpPr/>
          <p:nvPr/>
        </p:nvSpPr>
        <p:spPr>
          <a:xfrm flipH="1">
            <a:off x="7400925" y="824230"/>
            <a:ext cx="894715" cy="26797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4040"/>
          </a:xfrm>
        </p:spPr>
        <p:txBody>
          <a:bodyPr/>
          <a:lstStyle/>
          <a:p>
            <a:pPr algn="ctr"/>
            <a:endParaRPr lang="ru-RU" altLang="en-US" sz="2400"/>
          </a:p>
        </p:txBody>
      </p:sp>
      <p:sp>
        <p:nvSpPr>
          <p:cNvPr id="6" name="Замещающее 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7" name="Замещающее содержимое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1000" y="258445"/>
            <a:ext cx="11240135" cy="61468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1450" y="6446520"/>
            <a:ext cx="4848225" cy="323850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>
                <a:hlinkClick r:id="rId3" action="ppaction://hlinksldjump"/>
              </a:rPr>
              <a:t>Вернуться к содержанию</a:t>
            </a:r>
            <a:endParaRPr lang="ru-RU" alt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головок 1"/>
          <p:cNvSpPr>
            <a:spLocks noGrp="1"/>
          </p:cNvSpPr>
          <p:nvPr/>
        </p:nvSpPr>
        <p:spPr>
          <a:xfrm>
            <a:off x="965200" y="492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en-US"/>
              <a:t>Запись группы на курс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600" y="158750"/>
            <a:ext cx="11381105" cy="62236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1275"/>
            <a:ext cx="10515600" cy="1325563"/>
          </a:xfrm>
        </p:spPr>
        <p:txBody>
          <a:bodyPr/>
          <a:lstStyle/>
          <a:p>
            <a:pPr algn="ctr"/>
            <a:r>
              <a:rPr lang="ru-RU" altLang="ru-RU"/>
              <a:t>Создание курса</a:t>
            </a:r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9650" y="974725"/>
            <a:ext cx="10619740" cy="5807075"/>
          </a:xfrm>
          <a:prstGeom prst="rect">
            <a:avLst/>
          </a:prstGeom>
        </p:spPr>
      </p:pic>
      <p:sp>
        <p:nvSpPr>
          <p:cNvPr id="9" name="Стрелка влево 8"/>
          <p:cNvSpPr/>
          <p:nvPr/>
        </p:nvSpPr>
        <p:spPr>
          <a:xfrm>
            <a:off x="5464810" y="3491230"/>
            <a:ext cx="1570990" cy="21145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7800" y="158750"/>
            <a:ext cx="11428730" cy="6249670"/>
          </a:xfrm>
          <a:prstGeom prst="rect">
            <a:avLst/>
          </a:prstGeom>
        </p:spPr>
      </p:pic>
      <p:cxnSp>
        <p:nvCxnSpPr>
          <p:cNvPr id="7" name="Прямое соединение 6"/>
          <p:cNvCxnSpPr/>
          <p:nvPr/>
        </p:nvCxnSpPr>
        <p:spPr>
          <a:xfrm flipV="1">
            <a:off x="8801100" y="4229100"/>
            <a:ext cx="1857375" cy="635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трелка влево 8"/>
          <p:cNvSpPr/>
          <p:nvPr/>
        </p:nvSpPr>
        <p:spPr>
          <a:xfrm flipH="1">
            <a:off x="6972300" y="4399915"/>
            <a:ext cx="2105025" cy="18224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1600" y="69850"/>
            <a:ext cx="11637645" cy="6363970"/>
          </a:xfrm>
          <a:prstGeom prst="rect">
            <a:avLst/>
          </a:prstGeom>
        </p:spPr>
      </p:pic>
      <p:sp>
        <p:nvSpPr>
          <p:cNvPr id="9" name="Стрелка влево 8"/>
          <p:cNvSpPr/>
          <p:nvPr/>
        </p:nvSpPr>
        <p:spPr>
          <a:xfrm>
            <a:off x="5064760" y="3295015"/>
            <a:ext cx="1000125" cy="26797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5100" y="120650"/>
            <a:ext cx="11450955" cy="6261735"/>
          </a:xfrm>
          <a:prstGeom prst="rect">
            <a:avLst/>
          </a:prstGeom>
        </p:spPr>
      </p:pic>
      <p:sp>
        <p:nvSpPr>
          <p:cNvPr id="9" name="Стрелка влево 8"/>
          <p:cNvSpPr/>
          <p:nvPr/>
        </p:nvSpPr>
        <p:spPr>
          <a:xfrm>
            <a:off x="4959985" y="3567430"/>
            <a:ext cx="981075" cy="26797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7800" y="120650"/>
            <a:ext cx="11544935" cy="6313170"/>
          </a:xfrm>
          <a:prstGeom prst="rect">
            <a:avLst/>
          </a:prstGeom>
        </p:spPr>
      </p:pic>
      <p:sp>
        <p:nvSpPr>
          <p:cNvPr id="9" name="Стрелка влево 8"/>
          <p:cNvSpPr/>
          <p:nvPr/>
        </p:nvSpPr>
        <p:spPr>
          <a:xfrm>
            <a:off x="3293110" y="3415030"/>
            <a:ext cx="933450" cy="26797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0500" y="95250"/>
            <a:ext cx="11405870" cy="6236970"/>
          </a:xfrm>
          <a:prstGeom prst="rect">
            <a:avLst/>
          </a:prstGeom>
        </p:spPr>
      </p:pic>
      <p:sp>
        <p:nvSpPr>
          <p:cNvPr id="9" name="Стрелка влево 8"/>
          <p:cNvSpPr/>
          <p:nvPr/>
        </p:nvSpPr>
        <p:spPr>
          <a:xfrm>
            <a:off x="3188335" y="2424430"/>
            <a:ext cx="981075" cy="26797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300" y="82550"/>
            <a:ext cx="11544935" cy="6313170"/>
          </a:xfrm>
          <a:prstGeom prst="rect">
            <a:avLst/>
          </a:prstGeom>
        </p:spPr>
      </p:pic>
      <p:sp>
        <p:nvSpPr>
          <p:cNvPr id="9" name="Стрелка влево 8"/>
          <p:cNvSpPr/>
          <p:nvPr/>
        </p:nvSpPr>
        <p:spPr>
          <a:xfrm>
            <a:off x="3017520" y="3105150"/>
            <a:ext cx="1199515" cy="26797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cxnSp>
        <p:nvCxnSpPr>
          <p:cNvPr id="6" name="Прямое соединение 5"/>
          <p:cNvCxnSpPr/>
          <p:nvPr/>
        </p:nvCxnSpPr>
        <p:spPr>
          <a:xfrm>
            <a:off x="1647825" y="2200275"/>
            <a:ext cx="7620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1600" y="107950"/>
            <a:ext cx="11544935" cy="6313170"/>
          </a:xfrm>
          <a:prstGeom prst="rect">
            <a:avLst/>
          </a:prstGeom>
        </p:spPr>
      </p:pic>
      <p:sp>
        <p:nvSpPr>
          <p:cNvPr id="9" name="Стрелка влево 8"/>
          <p:cNvSpPr/>
          <p:nvPr/>
        </p:nvSpPr>
        <p:spPr>
          <a:xfrm flipH="1">
            <a:off x="511810" y="3371850"/>
            <a:ext cx="1248410" cy="26797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9550" y="146050"/>
            <a:ext cx="11544935" cy="6313170"/>
          </a:xfrm>
          <a:prstGeom prst="rect">
            <a:avLst/>
          </a:prstGeom>
        </p:spPr>
      </p:pic>
      <p:sp>
        <p:nvSpPr>
          <p:cNvPr id="9" name="Стрелка влево 8"/>
          <p:cNvSpPr/>
          <p:nvPr/>
        </p:nvSpPr>
        <p:spPr>
          <a:xfrm>
            <a:off x="5102860" y="3738880"/>
            <a:ext cx="4047490" cy="382270"/>
          </a:xfrm>
          <a:prstGeom prst="leftArrow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chemeClr val="tx1"/>
                </a:solidFill>
              </a:rPr>
              <a:t>Запись на курс еще одной группы</a:t>
            </a:r>
          </a:p>
        </p:txBody>
      </p:sp>
      <p:cxnSp>
        <p:nvCxnSpPr>
          <p:cNvPr id="6" name="Прямое соединение 5"/>
          <p:cNvCxnSpPr/>
          <p:nvPr/>
        </p:nvCxnSpPr>
        <p:spPr>
          <a:xfrm flipV="1">
            <a:off x="2466975" y="3552825"/>
            <a:ext cx="4019550" cy="635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1300" y="234950"/>
            <a:ext cx="11405870" cy="6236970"/>
          </a:xfrm>
          <a:prstGeom prst="rect">
            <a:avLst/>
          </a:prstGeom>
        </p:spPr>
      </p:pic>
      <p:sp>
        <p:nvSpPr>
          <p:cNvPr id="9" name="Стрелка влево 8"/>
          <p:cNvSpPr/>
          <p:nvPr/>
        </p:nvSpPr>
        <p:spPr>
          <a:xfrm>
            <a:off x="5027295" y="4143375"/>
            <a:ext cx="1265555" cy="26797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3200" y="171450"/>
            <a:ext cx="11428730" cy="6249670"/>
          </a:xfrm>
          <a:prstGeom prst="rect">
            <a:avLst/>
          </a:prstGeom>
        </p:spPr>
      </p:pic>
      <p:sp>
        <p:nvSpPr>
          <p:cNvPr id="9" name="Стрелка влево 8"/>
          <p:cNvSpPr/>
          <p:nvPr/>
        </p:nvSpPr>
        <p:spPr>
          <a:xfrm>
            <a:off x="3274695" y="3457575"/>
            <a:ext cx="1323340" cy="26797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1600" y="95250"/>
            <a:ext cx="11614785" cy="635127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1300" y="247650"/>
            <a:ext cx="11312525" cy="6186170"/>
          </a:xfrm>
          <a:prstGeom prst="rect">
            <a:avLst/>
          </a:prstGeom>
        </p:spPr>
      </p:pic>
      <p:sp>
        <p:nvSpPr>
          <p:cNvPr id="9" name="Стрелка влево 8"/>
          <p:cNvSpPr/>
          <p:nvPr/>
        </p:nvSpPr>
        <p:spPr>
          <a:xfrm>
            <a:off x="3208020" y="3933825"/>
            <a:ext cx="1275080" cy="26797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7800" y="184150"/>
            <a:ext cx="11522075" cy="6300470"/>
          </a:xfrm>
          <a:prstGeom prst="rect">
            <a:avLst/>
          </a:prstGeom>
        </p:spPr>
      </p:pic>
      <p:cxnSp>
        <p:nvCxnSpPr>
          <p:cNvPr id="6" name="Прямое соединение 5"/>
          <p:cNvCxnSpPr/>
          <p:nvPr/>
        </p:nvCxnSpPr>
        <p:spPr>
          <a:xfrm flipV="1">
            <a:off x="1781175" y="3486150"/>
            <a:ext cx="704850" cy="1587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трелка влево 8"/>
          <p:cNvSpPr/>
          <p:nvPr/>
        </p:nvSpPr>
        <p:spPr>
          <a:xfrm>
            <a:off x="3217545" y="4371975"/>
            <a:ext cx="1275080" cy="26797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7175" y="146050"/>
            <a:ext cx="11381105" cy="6223635"/>
          </a:xfrm>
          <a:prstGeom prst="rect">
            <a:avLst/>
          </a:prstGeom>
        </p:spPr>
      </p:pic>
      <p:sp>
        <p:nvSpPr>
          <p:cNvPr id="9" name="Стрелка влево 8"/>
          <p:cNvSpPr/>
          <p:nvPr/>
        </p:nvSpPr>
        <p:spPr>
          <a:xfrm flipH="1">
            <a:off x="608965" y="4533900"/>
            <a:ext cx="1296035" cy="26797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cxnSp>
        <p:nvCxnSpPr>
          <p:cNvPr id="6" name="Прямое соединение 5"/>
          <p:cNvCxnSpPr/>
          <p:nvPr/>
        </p:nvCxnSpPr>
        <p:spPr>
          <a:xfrm>
            <a:off x="1790700" y="3419475"/>
            <a:ext cx="742950" cy="127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ое соединение 6"/>
          <p:cNvCxnSpPr/>
          <p:nvPr/>
        </p:nvCxnSpPr>
        <p:spPr>
          <a:xfrm flipV="1">
            <a:off x="1905000" y="4257675"/>
            <a:ext cx="1257300" cy="1079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400" y="120650"/>
            <a:ext cx="11498580" cy="6287770"/>
          </a:xfrm>
          <a:prstGeom prst="rect">
            <a:avLst/>
          </a:prstGeom>
        </p:spPr>
      </p:pic>
      <p:cxnSp>
        <p:nvCxnSpPr>
          <p:cNvPr id="6" name="Прямое соединение 5"/>
          <p:cNvCxnSpPr/>
          <p:nvPr/>
        </p:nvCxnSpPr>
        <p:spPr>
          <a:xfrm flipV="1">
            <a:off x="2371725" y="3543300"/>
            <a:ext cx="2162175" cy="635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ое соединение 6"/>
          <p:cNvCxnSpPr/>
          <p:nvPr/>
        </p:nvCxnSpPr>
        <p:spPr>
          <a:xfrm flipV="1">
            <a:off x="2371725" y="3857625"/>
            <a:ext cx="2190750" cy="952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61925" y="6296025"/>
            <a:ext cx="4848225" cy="323850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>
                <a:hlinkClick r:id="rId3" action="ppaction://hlinksldjump"/>
              </a:rPr>
              <a:t>Вернуться к содержанию</a:t>
            </a:r>
            <a:endParaRPr lang="ru-RU" alt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310" y="365125"/>
            <a:ext cx="10905490" cy="132588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>
                <a:sym typeface="+mn-ea"/>
              </a:rPr>
              <a:t>Просмотр и экспортирование результатов тестов </a:t>
            </a:r>
            <a:br>
              <a:rPr lang="ru-RU" altLang="en-US">
                <a:sym typeface="+mn-ea"/>
              </a:rPr>
            </a:br>
            <a:r>
              <a:rPr lang="ru-RU" altLang="en-US" sz="2800"/>
              <a:t>(на примере кафедры поликлинической терапии)</a:t>
            </a:r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b="11827"/>
          <a:stretch>
            <a:fillRect/>
          </a:stretch>
        </p:blipFill>
        <p:spPr>
          <a:xfrm>
            <a:off x="1014730" y="1825625"/>
            <a:ext cx="10162540" cy="4899660"/>
          </a:xfrm>
          <a:prstGeom prst="rect">
            <a:avLst/>
          </a:prstGeom>
        </p:spPr>
      </p:pic>
      <p:sp>
        <p:nvSpPr>
          <p:cNvPr id="9" name="Стрелка влево 8"/>
          <p:cNvSpPr/>
          <p:nvPr/>
        </p:nvSpPr>
        <p:spPr>
          <a:xfrm flipH="1">
            <a:off x="1618615" y="5743575"/>
            <a:ext cx="1296035" cy="26797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7" name="Замещающее содержимое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625" y="508000"/>
            <a:ext cx="10925810" cy="5974080"/>
          </a:xfrm>
          <a:prstGeom prst="rect">
            <a:avLst/>
          </a:prstGeom>
        </p:spPr>
      </p:pic>
      <p:sp>
        <p:nvSpPr>
          <p:cNvPr id="9" name="Стрелка влево 8"/>
          <p:cNvSpPr/>
          <p:nvPr/>
        </p:nvSpPr>
        <p:spPr>
          <a:xfrm flipH="1">
            <a:off x="1304290" y="2933700"/>
            <a:ext cx="1296035" cy="26797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288925"/>
            <a:ext cx="11208385" cy="6129020"/>
          </a:xfrm>
          <a:prstGeom prst="rect">
            <a:avLst/>
          </a:prstGeom>
        </p:spPr>
      </p:pic>
      <p:sp>
        <p:nvSpPr>
          <p:cNvPr id="9" name="Стрелка влево 8"/>
          <p:cNvSpPr/>
          <p:nvPr/>
        </p:nvSpPr>
        <p:spPr>
          <a:xfrm flipH="1">
            <a:off x="6552565" y="3800475"/>
            <a:ext cx="1296035" cy="26797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Замещающее содержимое 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8795" y="379095"/>
            <a:ext cx="11155045" cy="6099810"/>
          </a:xfrm>
          <a:prstGeom prst="rect">
            <a:avLst/>
          </a:prstGeom>
        </p:spPr>
      </p:pic>
      <p:cxnSp>
        <p:nvCxnSpPr>
          <p:cNvPr id="8" name="Прямое соединение 7"/>
          <p:cNvCxnSpPr/>
          <p:nvPr/>
        </p:nvCxnSpPr>
        <p:spPr>
          <a:xfrm flipV="1">
            <a:off x="2609850" y="1816100"/>
            <a:ext cx="2449830" cy="952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019425" y="4248150"/>
            <a:ext cx="4229100" cy="235267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мещающее 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7" name="Замещающее содержимое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47650" y="117475"/>
            <a:ext cx="11485880" cy="6280785"/>
          </a:xfrm>
          <a:prstGeom prst="rect">
            <a:avLst/>
          </a:prstGeom>
        </p:spPr>
      </p:pic>
      <p:sp>
        <p:nvSpPr>
          <p:cNvPr id="9" name="Стрелка влево 8"/>
          <p:cNvSpPr/>
          <p:nvPr/>
        </p:nvSpPr>
        <p:spPr>
          <a:xfrm flipH="1">
            <a:off x="1056640" y="2419350"/>
            <a:ext cx="1296035" cy="26797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8" name="Стрелка влево 7"/>
          <p:cNvSpPr/>
          <p:nvPr/>
        </p:nvSpPr>
        <p:spPr>
          <a:xfrm flipH="1">
            <a:off x="1142365" y="3048000"/>
            <a:ext cx="1296035" cy="26797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7" name="Замещающее содержимое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600" y="165100"/>
            <a:ext cx="11400155" cy="6233795"/>
          </a:xfrm>
          <a:prstGeom prst="rect">
            <a:avLst/>
          </a:prstGeom>
        </p:spPr>
      </p:pic>
      <p:cxnSp>
        <p:nvCxnSpPr>
          <p:cNvPr id="8" name="Прямое соединение 7"/>
          <p:cNvCxnSpPr/>
          <p:nvPr/>
        </p:nvCxnSpPr>
        <p:spPr>
          <a:xfrm flipV="1">
            <a:off x="2438400" y="1273175"/>
            <a:ext cx="2449830" cy="952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905125" y="3572510"/>
            <a:ext cx="4229100" cy="30378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2100" y="184150"/>
            <a:ext cx="11242040" cy="6273800"/>
          </a:xfrm>
          <a:prstGeom prst="rect">
            <a:avLst/>
          </a:prstGeom>
        </p:spPr>
      </p:pic>
      <p:sp>
        <p:nvSpPr>
          <p:cNvPr id="9" name="Стрелка влево 8"/>
          <p:cNvSpPr/>
          <p:nvPr/>
        </p:nvSpPr>
        <p:spPr>
          <a:xfrm>
            <a:off x="4312285" y="2233930"/>
            <a:ext cx="1570990" cy="21145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6" name="Стрелка влево 5"/>
          <p:cNvSpPr/>
          <p:nvPr/>
        </p:nvSpPr>
        <p:spPr>
          <a:xfrm>
            <a:off x="3045460" y="2529205"/>
            <a:ext cx="1570990" cy="21145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643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/>
              <a:t>Экспортирование отчета</a:t>
            </a:r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3850" y="1012190"/>
            <a:ext cx="11242040" cy="5500370"/>
          </a:xfrm>
          <a:prstGeom prst="rect">
            <a:avLst/>
          </a:prstGeom>
        </p:spPr>
      </p:pic>
      <p:sp>
        <p:nvSpPr>
          <p:cNvPr id="8" name="Стрелка влево 7"/>
          <p:cNvSpPr/>
          <p:nvPr/>
        </p:nvSpPr>
        <p:spPr>
          <a:xfrm flipH="1">
            <a:off x="3142615" y="2390775"/>
            <a:ext cx="1296035" cy="26797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600" y="155575"/>
            <a:ext cx="11504295" cy="6290945"/>
          </a:xfrm>
          <a:prstGeom prst="rect">
            <a:avLst/>
          </a:prstGeom>
        </p:spPr>
      </p:pic>
      <p:sp>
        <p:nvSpPr>
          <p:cNvPr id="8" name="Стрелка влево 7"/>
          <p:cNvSpPr/>
          <p:nvPr/>
        </p:nvSpPr>
        <p:spPr>
          <a:xfrm>
            <a:off x="7038975" y="962025"/>
            <a:ext cx="1266190" cy="26797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7" name="Замещающее содержимое 6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2819"/>
          <a:stretch>
            <a:fillRect/>
          </a:stretch>
        </p:blipFill>
        <p:spPr>
          <a:xfrm>
            <a:off x="295275" y="364490"/>
            <a:ext cx="11400155" cy="6043930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0050" y="212725"/>
            <a:ext cx="11276965" cy="6166485"/>
          </a:xfrm>
          <a:prstGeom prst="rect">
            <a:avLst/>
          </a:prstGeom>
        </p:spPr>
      </p:pic>
      <p:cxnSp>
        <p:nvCxnSpPr>
          <p:cNvPr id="8" name="Прямое соединение 7"/>
          <p:cNvCxnSpPr/>
          <p:nvPr/>
        </p:nvCxnSpPr>
        <p:spPr>
          <a:xfrm>
            <a:off x="2926080" y="2562225"/>
            <a:ext cx="4238625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трелка влево 5"/>
          <p:cNvSpPr/>
          <p:nvPr/>
        </p:nvSpPr>
        <p:spPr>
          <a:xfrm flipH="1">
            <a:off x="1161415" y="2428875"/>
            <a:ext cx="2145665" cy="76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8125" y="212725"/>
            <a:ext cx="11312525" cy="618617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1925" y="6296025"/>
            <a:ext cx="4848225" cy="323850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>
                <a:hlinkClick r:id="rId3" action="ppaction://hlinksldjump"/>
              </a:rPr>
              <a:t>Вернуться к содержанию</a:t>
            </a:r>
            <a:endParaRPr lang="ru-RU" altLang="en-US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4040"/>
          </a:xfrm>
        </p:spPr>
        <p:txBody>
          <a:bodyPr/>
          <a:lstStyle/>
          <a:p>
            <a:pPr algn="ctr"/>
            <a:r>
              <a:rPr lang="ru-RU" altLang="en-US" sz="2400"/>
              <a:t>Если требуется ограничение для определенных пользователей</a:t>
            </a:r>
          </a:p>
        </p:txBody>
      </p:sp>
      <p:sp>
        <p:nvSpPr>
          <p:cNvPr id="6" name="Замещающее 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7" name="Замещающее содержимое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47750" y="939165"/>
            <a:ext cx="10401300" cy="5687695"/>
          </a:xfrm>
          <a:prstGeom prst="rect">
            <a:avLst/>
          </a:prstGeom>
        </p:spPr>
      </p:pic>
      <p:sp>
        <p:nvSpPr>
          <p:cNvPr id="8" name="Стрелка влево 7"/>
          <p:cNvSpPr/>
          <p:nvPr/>
        </p:nvSpPr>
        <p:spPr>
          <a:xfrm flipH="1">
            <a:off x="7648575" y="1319530"/>
            <a:ext cx="894715" cy="26797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365125"/>
            <a:ext cx="11449050" cy="6260465"/>
          </a:xfrm>
          <a:prstGeom prst="rect">
            <a:avLst/>
          </a:prstGeom>
        </p:spPr>
      </p:pic>
      <p:sp>
        <p:nvSpPr>
          <p:cNvPr id="7" name="Стрелка влево 6"/>
          <p:cNvSpPr/>
          <p:nvPr/>
        </p:nvSpPr>
        <p:spPr>
          <a:xfrm flipH="1">
            <a:off x="6600825" y="4405630"/>
            <a:ext cx="894715" cy="26797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52450" y="184150"/>
            <a:ext cx="11312525" cy="6186170"/>
          </a:xfrm>
          <a:prstGeom prst="rect">
            <a:avLst/>
          </a:prstGeom>
        </p:spPr>
      </p:pic>
      <p:sp>
        <p:nvSpPr>
          <p:cNvPr id="7" name="Стрелка влево 6"/>
          <p:cNvSpPr/>
          <p:nvPr/>
        </p:nvSpPr>
        <p:spPr>
          <a:xfrm flipH="1">
            <a:off x="6257925" y="3443605"/>
            <a:ext cx="894715" cy="26797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14325" y="198120"/>
            <a:ext cx="11438890" cy="6255385"/>
          </a:xfrm>
          <a:prstGeom prst="rect">
            <a:avLst/>
          </a:prstGeom>
        </p:spPr>
      </p:pic>
      <p:sp>
        <p:nvSpPr>
          <p:cNvPr id="7" name="Стрелка влево 6"/>
          <p:cNvSpPr/>
          <p:nvPr/>
        </p:nvSpPr>
        <p:spPr>
          <a:xfrm flipH="1">
            <a:off x="1057275" y="3672205"/>
            <a:ext cx="894715" cy="26797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8" name="Овал 7"/>
          <p:cNvSpPr/>
          <p:nvPr/>
        </p:nvSpPr>
        <p:spPr>
          <a:xfrm>
            <a:off x="390525" y="2948305"/>
            <a:ext cx="1657350" cy="38227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1000" y="250825"/>
            <a:ext cx="11039475" cy="6036310"/>
          </a:xfrm>
          <a:prstGeom prst="rect">
            <a:avLst/>
          </a:prstGeom>
        </p:spPr>
      </p:pic>
      <p:sp>
        <p:nvSpPr>
          <p:cNvPr id="7" name="Стрелка влево 6"/>
          <p:cNvSpPr/>
          <p:nvPr/>
        </p:nvSpPr>
        <p:spPr>
          <a:xfrm flipH="1">
            <a:off x="4876800" y="3386455"/>
            <a:ext cx="894715" cy="26797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5600" y="184150"/>
            <a:ext cx="11312525" cy="6186170"/>
          </a:xfrm>
          <a:prstGeom prst="rect">
            <a:avLst/>
          </a:prstGeom>
        </p:spPr>
      </p:pic>
      <p:sp>
        <p:nvSpPr>
          <p:cNvPr id="9" name="Стрелка влево 8"/>
          <p:cNvSpPr/>
          <p:nvPr/>
        </p:nvSpPr>
        <p:spPr>
          <a:xfrm rot="10800000">
            <a:off x="445135" y="4405630"/>
            <a:ext cx="1570990" cy="21145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0050" y="298450"/>
            <a:ext cx="11296015" cy="6176645"/>
          </a:xfrm>
          <a:prstGeom prst="rect">
            <a:avLst/>
          </a:prstGeom>
        </p:spPr>
      </p:pic>
      <p:sp>
        <p:nvSpPr>
          <p:cNvPr id="7" name="Стрелка влево 6"/>
          <p:cNvSpPr/>
          <p:nvPr/>
        </p:nvSpPr>
        <p:spPr>
          <a:xfrm>
            <a:off x="3810000" y="4615180"/>
            <a:ext cx="885825" cy="26797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6" name="Стрелка влево 5"/>
          <p:cNvSpPr/>
          <p:nvPr/>
        </p:nvSpPr>
        <p:spPr>
          <a:xfrm flipH="1">
            <a:off x="1181100" y="4691380"/>
            <a:ext cx="894715" cy="26797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1950" y="288925"/>
            <a:ext cx="11219815" cy="6135370"/>
          </a:xfrm>
          <a:prstGeom prst="rect">
            <a:avLst/>
          </a:prstGeom>
        </p:spPr>
      </p:pic>
      <p:cxnSp>
        <p:nvCxnSpPr>
          <p:cNvPr id="6" name="Прямое соединение 5"/>
          <p:cNvCxnSpPr/>
          <p:nvPr/>
        </p:nvCxnSpPr>
        <p:spPr>
          <a:xfrm>
            <a:off x="2019300" y="3873500"/>
            <a:ext cx="1657350" cy="317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ое соединение 6"/>
          <p:cNvCxnSpPr/>
          <p:nvPr/>
        </p:nvCxnSpPr>
        <p:spPr>
          <a:xfrm>
            <a:off x="2019300" y="4305300"/>
            <a:ext cx="1657350" cy="317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ое соединение 7"/>
          <p:cNvCxnSpPr/>
          <p:nvPr/>
        </p:nvCxnSpPr>
        <p:spPr>
          <a:xfrm>
            <a:off x="3917950" y="3733800"/>
            <a:ext cx="73025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трелка влево 8"/>
          <p:cNvSpPr/>
          <p:nvPr/>
        </p:nvSpPr>
        <p:spPr>
          <a:xfrm>
            <a:off x="4581525" y="3529330"/>
            <a:ext cx="885825" cy="26797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" y="450850"/>
            <a:ext cx="10963275" cy="5995035"/>
          </a:xfrm>
          <a:prstGeom prst="rect">
            <a:avLst/>
          </a:prstGeom>
        </p:spPr>
      </p:pic>
      <p:cxnSp>
        <p:nvCxnSpPr>
          <p:cNvPr id="6" name="Прямое соединение 5"/>
          <p:cNvCxnSpPr/>
          <p:nvPr/>
        </p:nvCxnSpPr>
        <p:spPr>
          <a:xfrm>
            <a:off x="2162175" y="3940175"/>
            <a:ext cx="1657350" cy="317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ое соединение 6"/>
          <p:cNvCxnSpPr/>
          <p:nvPr/>
        </p:nvCxnSpPr>
        <p:spPr>
          <a:xfrm>
            <a:off x="2162175" y="4333875"/>
            <a:ext cx="1657350" cy="317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ое соединение 7"/>
          <p:cNvCxnSpPr/>
          <p:nvPr/>
        </p:nvCxnSpPr>
        <p:spPr>
          <a:xfrm>
            <a:off x="3594100" y="3638550"/>
            <a:ext cx="1657350" cy="317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трелка влево 8"/>
          <p:cNvSpPr/>
          <p:nvPr/>
        </p:nvSpPr>
        <p:spPr>
          <a:xfrm>
            <a:off x="4781550" y="5662930"/>
            <a:ext cx="885825" cy="26797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1025" y="269875"/>
            <a:ext cx="11173460" cy="610997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52400" y="6379845"/>
            <a:ext cx="4848225" cy="323850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>
                <a:hlinkClick r:id="rId3" action="ppaction://hlinksldjump"/>
              </a:rPr>
              <a:t>Вернуться к содержанию</a:t>
            </a:r>
            <a:endParaRPr lang="ru-RU" altLang="en-US"/>
          </a:p>
        </p:txBody>
      </p:sp>
      <p:sp>
        <p:nvSpPr>
          <p:cNvPr id="9" name="Стрелка влево 8"/>
          <p:cNvSpPr/>
          <p:nvPr/>
        </p:nvSpPr>
        <p:spPr>
          <a:xfrm>
            <a:off x="3607435" y="3481705"/>
            <a:ext cx="6715125" cy="783590"/>
          </a:xfrm>
          <a:prstGeom prst="leftArrow">
            <a:avLst/>
          </a:prstGeom>
          <a:solidFill>
            <a:schemeClr val="bg1"/>
          </a:solidFill>
          <a:ln w="412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chemeClr val="tx1"/>
                </a:solidFill>
              </a:rPr>
              <a:t>тест могут сдавать эти группы, остальные - нет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183</Words>
  <Application>Microsoft Office PowerPoint</Application>
  <PresentationFormat>Произвольный</PresentationFormat>
  <Paragraphs>45</Paragraphs>
  <Slides>93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93</vt:i4>
      </vt:variant>
    </vt:vector>
  </HeadingPairs>
  <TitlesOfParts>
    <vt:vector size="94" baseType="lpstr">
      <vt:lpstr>Office Theme</vt:lpstr>
      <vt:lpstr>Окно входа в дистанционное обучение</vt:lpstr>
      <vt:lpstr>Содержание</vt:lpstr>
      <vt:lpstr>Презентация PowerPoint</vt:lpstr>
      <vt:lpstr>Презентация PowerPoint</vt:lpstr>
      <vt:lpstr>Презентация PowerPoint</vt:lpstr>
      <vt:lpstr>Создание курса</vt:lpstr>
      <vt:lpstr>Презентация PowerPoint</vt:lpstr>
      <vt:lpstr>Презентация PowerPoint</vt:lpstr>
      <vt:lpstr>Презентация PowerPoint</vt:lpstr>
      <vt:lpstr>Презентация PowerPoint</vt:lpstr>
      <vt:lpstr>Создание каталогов и добавление файлов для курса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Загрузка вопросов для тестового контроля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Опускаемся в конец страницы</vt:lpstr>
      <vt:lpstr>Презентация PowerPoint</vt:lpstr>
      <vt:lpstr>Презентация PowerPoint</vt:lpstr>
      <vt:lpstr>Создание теста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Тест готов к выполнению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Просмотр и экспортирование результатов тестов  (на примере кафедры поликлинической терапии)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Экспортирование отчета</vt:lpstr>
      <vt:lpstr>Презентация PowerPoint</vt:lpstr>
      <vt:lpstr>Презентация PowerPoint</vt:lpstr>
      <vt:lpstr>Презентация PowerPoint</vt:lpstr>
      <vt:lpstr>Презентация PowerPoint</vt:lpstr>
      <vt:lpstr>Если требуется ограничение для определенных пользователей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Окно входа в дистанционное обучение</dc:title>
  <dc:creator>Пользователь</dc:creator>
  <cp:lastModifiedBy>Пользователь</cp:lastModifiedBy>
  <cp:revision>16</cp:revision>
  <dcterms:created xsi:type="dcterms:W3CDTF">2020-05-08T06:51:38Z</dcterms:created>
  <dcterms:modified xsi:type="dcterms:W3CDTF">2020-05-08T13:04:26Z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1049-11.2.0.9327</vt:lpwstr>
  </property>
</Properties>
</file>